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72" r:id="rId13"/>
    <p:sldId id="273" r:id="rId14"/>
    <p:sldId id="274" r:id="rId15"/>
    <p:sldId id="275" r:id="rId16"/>
    <p:sldId id="276" r:id="rId17"/>
    <p:sldId id="259" r:id="rId18"/>
    <p:sldId id="279" r:id="rId19"/>
    <p:sldId id="285" r:id="rId20"/>
    <p:sldId id="286" r:id="rId21"/>
    <p:sldId id="280" r:id="rId22"/>
    <p:sldId id="281" r:id="rId23"/>
    <p:sldId id="287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2381" y="2493818"/>
            <a:ext cx="9383467" cy="1253078"/>
          </a:xfrm>
        </p:spPr>
        <p:txBody>
          <a:bodyPr/>
          <a:lstStyle/>
          <a:p>
            <a:r>
              <a:rPr lang="de-DE" altLang="de-DE" smtClean="0"/>
              <a:t>3. Workshop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 smtClean="0"/>
              <a:t>IG </a:t>
            </a:r>
            <a:r>
              <a:rPr lang="de-DE" altLang="de-DE" dirty="0"/>
              <a:t>BCE Ortsgruppe Marburg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de-DE" altLang="de-DE" sz="2881" dirty="0"/>
              <a:t>Das CMS und Blog-System Wordpress</a:t>
            </a:r>
          </a:p>
          <a:p>
            <a:pPr>
              <a:lnSpc>
                <a:spcPct val="80000"/>
              </a:lnSpc>
            </a:pPr>
            <a:r>
              <a:rPr lang="de-DE" altLang="de-DE" sz="1580" dirty="0" err="1" smtClean="0"/>
              <a:t>Gladenbach</a:t>
            </a:r>
            <a:r>
              <a:rPr lang="de-DE" altLang="de-DE" sz="1580" dirty="0" smtClean="0"/>
              <a:t> 23.01.2016</a:t>
            </a:r>
          </a:p>
          <a:p>
            <a:pPr>
              <a:lnSpc>
                <a:spcPct val="80000"/>
              </a:lnSpc>
            </a:pPr>
            <a:r>
              <a:rPr lang="de-DE" altLang="de-DE" sz="1580" dirty="0" smtClean="0"/>
              <a:t>Zusammengestellt von Thomas </a:t>
            </a:r>
            <a:r>
              <a:rPr lang="de-DE" altLang="de-DE" sz="1580" dirty="0"/>
              <a:t>Olczak</a:t>
            </a:r>
          </a:p>
        </p:txBody>
      </p:sp>
    </p:spTree>
    <p:extLst>
      <p:ext uri="{BB962C8B-B14F-4D97-AF65-F5344CB8AC3E}">
        <p14:creationId xmlns:p14="http://schemas.microsoft.com/office/powerpoint/2010/main" val="514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Neue Seite erstellen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</p:spTree>
    <p:extLst>
      <p:ext uri="{BB962C8B-B14F-4D97-AF65-F5344CB8AC3E}">
        <p14:creationId xmlns:p14="http://schemas.microsoft.com/office/powerpoint/2010/main" val="4250259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853568"/>
          </a:xfrm>
        </p:spPr>
        <p:txBody>
          <a:bodyPr/>
          <a:lstStyle/>
          <a:p>
            <a:r>
              <a:rPr lang="de-DE" altLang="de-DE" dirty="0" smtClean="0"/>
              <a:t>Seitenoptionen</a:t>
            </a:r>
            <a:endParaRPr lang="de-DE" altLang="de-DE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094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Beiträge einrichten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7129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Beitrag erstellen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2728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Neuer Beitrag erstellt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33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Alle Beiträge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4312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" y="3060441"/>
            <a:ext cx="12192000" cy="1744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altLang="de-DE" dirty="0" smtClean="0"/>
              <a:t>Ende Teil 1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605775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Veranstaltungen verwalten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402054" y="1700855"/>
            <a:ext cx="9377567" cy="19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978" tIns="51490" rIns="102978" bIns="51490"/>
          <a:lstStyle>
            <a:lvl1pPr marL="550863" indent="-550863" defTabSz="1100138">
              <a:spcBef>
                <a:spcPct val="100000"/>
              </a:spcBef>
              <a:spcAft>
                <a:spcPct val="20000"/>
              </a:spcAft>
              <a:buClr>
                <a:schemeClr val="tx2"/>
              </a:buClr>
              <a:buChar char="•"/>
              <a:defRPr sz="29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1009650" indent="-458788" defTabSz="1100138">
              <a:spcBef>
                <a:spcPct val="50000"/>
              </a:spcBef>
              <a:buClr>
                <a:schemeClr val="tx1"/>
              </a:buClr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558925" indent="-458788" defTabSz="110013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2109788" indent="-458788" defTabSz="1100138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659063" indent="-457200" defTabSz="1100138"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31162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5734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40306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4878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altLang="de-DE" sz="2695" b="0" dirty="0">
                <a:effectLst/>
                <a:latin typeface="+mn-lt"/>
              </a:rPr>
              <a:t>Veranstaltungen planen / erstellen</a:t>
            </a:r>
          </a:p>
          <a:p>
            <a:pPr>
              <a:lnSpc>
                <a:spcPct val="80000"/>
              </a:lnSpc>
              <a:defRPr/>
            </a:pPr>
            <a:r>
              <a:rPr lang="de-DE" altLang="de-DE" sz="2695" b="0" dirty="0">
                <a:effectLst/>
                <a:latin typeface="+mn-lt"/>
              </a:rPr>
              <a:t>Wiederkehrende Veranstaltungen planen / erstellen</a:t>
            </a:r>
          </a:p>
          <a:p>
            <a:pPr>
              <a:lnSpc>
                <a:spcPct val="80000"/>
              </a:lnSpc>
              <a:defRPr/>
            </a:pPr>
            <a:r>
              <a:rPr lang="de-DE" altLang="de-DE" sz="2695" b="0" dirty="0">
                <a:effectLst/>
                <a:latin typeface="+mn-lt"/>
              </a:rPr>
              <a:t>Veranstaltungsorte</a:t>
            </a:r>
          </a:p>
          <a:p>
            <a:pPr>
              <a:defRPr/>
            </a:pPr>
            <a:r>
              <a:rPr lang="de-DE" altLang="de-DE" sz="2695" b="0" dirty="0">
                <a:effectLst/>
                <a:latin typeface="+mn-lt"/>
              </a:rPr>
              <a:t>Buchungen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</p:spTree>
    <p:extLst>
      <p:ext uri="{BB962C8B-B14F-4D97-AF65-F5344CB8AC3E}">
        <p14:creationId xmlns:p14="http://schemas.microsoft.com/office/powerpoint/2010/main" val="94945981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Veranstaltung planen / erstellen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>
            <a:off x="3241675" y="3737586"/>
            <a:ext cx="285750" cy="155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39862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Veranstaltung planen / erstellen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3185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734814"/>
          </a:xfrm>
        </p:spPr>
        <p:txBody>
          <a:bodyPr/>
          <a:lstStyle/>
          <a:p>
            <a:r>
              <a:rPr lang="de-DE" altLang="de-DE" dirty="0" smtClean="0"/>
              <a:t>Teil 1: Benutzer, Seiten und Beiträge</a:t>
            </a:r>
            <a:br>
              <a:rPr lang="de-DE" altLang="de-DE" dirty="0" smtClean="0"/>
            </a:br>
            <a:endParaRPr lang="de-DE" altLang="de-DE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954870" y="1747561"/>
            <a:ext cx="10374190" cy="19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978" tIns="51490" rIns="102978" bIns="51490"/>
          <a:lstStyle>
            <a:lvl1pPr marL="550863" indent="-550863" defTabSz="1100138">
              <a:spcBef>
                <a:spcPct val="100000"/>
              </a:spcBef>
              <a:spcAft>
                <a:spcPct val="20000"/>
              </a:spcAft>
              <a:buClr>
                <a:schemeClr val="tx2"/>
              </a:buClr>
              <a:buChar char="•"/>
              <a:defRPr sz="29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1009650" indent="-458788" defTabSz="1100138">
              <a:spcBef>
                <a:spcPct val="50000"/>
              </a:spcBef>
              <a:buClr>
                <a:schemeClr val="tx1"/>
              </a:buClr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558925" indent="-458788" defTabSz="110013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2109788" indent="-458788" defTabSz="1100138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659063" indent="-457200" defTabSz="1100138"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31162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5734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40306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4878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de-DE" altLang="de-DE" sz="2695" b="0" dirty="0">
                <a:effectLst/>
                <a:latin typeface="+mn-lt"/>
              </a:rPr>
              <a:t>Benutzer registrieren, Benutzer verwalten, Seite erstellen,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altLang="de-DE" sz="2695" b="0" dirty="0">
                <a:effectLst/>
                <a:latin typeface="+mn-lt"/>
              </a:rPr>
              <a:t>Beiträge und Kategorie erstellen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6110" y="3526779"/>
            <a:ext cx="9404723" cy="680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dirty="0" smtClean="0"/>
              <a:t>Teil 2: </a:t>
            </a:r>
            <a:r>
              <a:rPr lang="de-DE" altLang="de-DE" dirty="0"/>
              <a:t>Veranstaltungen verwalten</a:t>
            </a:r>
          </a:p>
          <a:p>
            <a:endParaRPr lang="de-DE" altLang="de-DE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4870" y="4541580"/>
            <a:ext cx="10587946" cy="116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978" tIns="51490" rIns="102978" bIns="51490"/>
          <a:lstStyle>
            <a:lvl1pPr marL="550863" indent="-550863" defTabSz="1100138">
              <a:spcBef>
                <a:spcPct val="100000"/>
              </a:spcBef>
              <a:spcAft>
                <a:spcPct val="20000"/>
              </a:spcAft>
              <a:buClr>
                <a:schemeClr val="tx2"/>
              </a:buClr>
              <a:buChar char="•"/>
              <a:defRPr sz="29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1009650" indent="-458788" defTabSz="1100138">
              <a:spcBef>
                <a:spcPct val="50000"/>
              </a:spcBef>
              <a:buClr>
                <a:schemeClr val="tx1"/>
              </a:buClr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558925" indent="-458788" defTabSz="110013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2109788" indent="-458788" defTabSz="1100138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659063" indent="-457200" defTabSz="1100138"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31162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5734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40306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4878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de-DE" altLang="de-DE" sz="2695" b="0" dirty="0">
                <a:effectLst/>
                <a:latin typeface="+mn-lt"/>
              </a:rPr>
              <a:t>Veranstaltungen planen / erstellen,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altLang="de-DE" sz="2695" b="0" dirty="0">
                <a:effectLst/>
                <a:latin typeface="+mn-lt"/>
              </a:rPr>
              <a:t>Wiederkehrende Veranstaltungen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altLang="de-DE" sz="2695" b="0" dirty="0">
                <a:effectLst/>
                <a:latin typeface="+mn-lt"/>
              </a:rPr>
              <a:t>Veranstaltungsorte, Buchungen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</p:spTree>
    <p:extLst>
      <p:ext uri="{BB962C8B-B14F-4D97-AF65-F5344CB8AC3E}">
        <p14:creationId xmlns:p14="http://schemas.microsoft.com/office/powerpoint/2010/main" val="86965054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7" grpId="0" uiExpand="1" build="p"/>
      <p:bldP spid="5" grpId="0"/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Wiederkehrende Veranstaltungen</a:t>
            </a:r>
            <a:endParaRPr lang="de-DE" altLang="de-DE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9074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Veranstaltungsorte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9623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Buchungen</a:t>
            </a:r>
            <a:endParaRPr lang="de-DE" altLang="de-DE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598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060441"/>
            <a:ext cx="12192000" cy="1744824"/>
          </a:xfrm>
        </p:spPr>
        <p:txBody>
          <a:bodyPr/>
          <a:lstStyle/>
          <a:p>
            <a:pPr algn="ctr"/>
            <a:r>
              <a:rPr lang="de-DE" altLang="de-DE" dirty="0" smtClean="0"/>
              <a:t>Ende Teil 2</a:t>
            </a:r>
            <a:endParaRPr lang="de-DE" altLang="de-DE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</p:spTree>
    <p:extLst>
      <p:ext uri="{BB962C8B-B14F-4D97-AF65-F5344CB8AC3E}">
        <p14:creationId xmlns:p14="http://schemas.microsoft.com/office/powerpoint/2010/main" val="189953046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381" y="1153572"/>
            <a:ext cx="9384942" cy="5086338"/>
          </a:xfrm>
        </p:spPr>
        <p:txBody>
          <a:bodyPr/>
          <a:lstStyle/>
          <a:p>
            <a:r>
              <a:rPr lang="de-DE" altLang="de-DE" dirty="0"/>
              <a:t>Vielen Dank für </a:t>
            </a:r>
            <a:r>
              <a:rPr lang="de-DE" altLang="de-DE" dirty="0" smtClean="0"/>
              <a:t>Eure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>Aufmerksamkeit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</p:spTree>
    <p:extLst>
      <p:ext uri="{BB962C8B-B14F-4D97-AF65-F5344CB8AC3E}">
        <p14:creationId xmlns:p14="http://schemas.microsoft.com/office/powerpoint/2010/main" val="376800436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Benutzer registrieren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344524" y="1957532"/>
            <a:ext cx="9660796" cy="19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978" tIns="51490" rIns="102978" bIns="51490"/>
          <a:lstStyle>
            <a:lvl1pPr marL="550863" indent="-550863" defTabSz="1100138">
              <a:spcBef>
                <a:spcPct val="100000"/>
              </a:spcBef>
              <a:spcAft>
                <a:spcPct val="20000"/>
              </a:spcAft>
              <a:buClr>
                <a:schemeClr val="tx2"/>
              </a:buClr>
              <a:buChar char="•"/>
              <a:defRPr sz="29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1009650" indent="-458788" defTabSz="1100138">
              <a:spcBef>
                <a:spcPct val="50000"/>
              </a:spcBef>
              <a:buClr>
                <a:schemeClr val="tx1"/>
              </a:buClr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558925" indent="-458788" defTabSz="110013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2109788" indent="-458788" defTabSz="1100138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659063" indent="-457200" defTabSz="1100138"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31162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5734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40306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4878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2695" b="0" dirty="0">
                <a:effectLst/>
                <a:latin typeface="+mn-lt"/>
              </a:rPr>
              <a:t>Benutzer registrieren </a:t>
            </a:r>
          </a:p>
          <a:p>
            <a:r>
              <a:rPr lang="de-DE" altLang="de-DE" sz="2695" b="0" dirty="0">
                <a:effectLst/>
                <a:latin typeface="+mn-lt"/>
              </a:rPr>
              <a:t>Benutzerrollen und  Rechte</a:t>
            </a:r>
          </a:p>
          <a:p>
            <a:r>
              <a:rPr lang="de-DE" altLang="de-DE" sz="2695" b="0" dirty="0">
                <a:effectLst/>
                <a:latin typeface="+mn-lt"/>
              </a:rPr>
              <a:t>Benutzer verwalten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</p:spTree>
    <p:extLst>
      <p:ext uri="{BB962C8B-B14F-4D97-AF65-F5344CB8AC3E}">
        <p14:creationId xmlns:p14="http://schemas.microsoft.com/office/powerpoint/2010/main" val="236743933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2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Anmelden klicken  </a:t>
            </a:r>
            <a:endParaRPr lang="de-DE" altLang="de-DE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16501"/>
            <a:ext cx="7920000" cy="4950001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6697425" y="5025612"/>
            <a:ext cx="285008" cy="142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50830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768549" cy="865444"/>
          </a:xfrm>
        </p:spPr>
        <p:txBody>
          <a:bodyPr/>
          <a:lstStyle/>
          <a:p>
            <a:r>
              <a:rPr lang="de-DE" altLang="de-DE" dirty="0" smtClean="0"/>
              <a:t>Mit eigenem Benutzer anmelden</a:t>
            </a: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</p:spTree>
    <p:extLst>
      <p:ext uri="{BB962C8B-B14F-4D97-AF65-F5344CB8AC3E}">
        <p14:creationId xmlns:p14="http://schemas.microsoft.com/office/powerpoint/2010/main" val="266410347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Startseite Dashboard</a:t>
            </a: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</p:spTree>
    <p:extLst>
      <p:ext uri="{BB962C8B-B14F-4D97-AF65-F5344CB8AC3E}">
        <p14:creationId xmlns:p14="http://schemas.microsoft.com/office/powerpoint/2010/main" val="67229507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Benutzer verwalten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3558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877318"/>
          </a:xfrm>
        </p:spPr>
        <p:txBody>
          <a:bodyPr/>
          <a:lstStyle/>
          <a:p>
            <a:r>
              <a:rPr lang="de-DE" altLang="de-DE" dirty="0"/>
              <a:t>Benutzer-Rollen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412381" y="1689053"/>
            <a:ext cx="9660796" cy="448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978" tIns="51490" rIns="102978" bIns="51490"/>
          <a:lstStyle>
            <a:lvl1pPr marL="550863" indent="-550863" defTabSz="1100138">
              <a:spcBef>
                <a:spcPct val="100000"/>
              </a:spcBef>
              <a:spcAft>
                <a:spcPct val="20000"/>
              </a:spcAft>
              <a:buClr>
                <a:schemeClr val="tx2"/>
              </a:buClr>
              <a:buChar char="•"/>
              <a:defRPr sz="29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1009650" indent="-458788" defTabSz="1100138">
              <a:spcBef>
                <a:spcPct val="50000"/>
              </a:spcBef>
              <a:buClr>
                <a:schemeClr val="tx1"/>
              </a:buClr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558925" indent="-458788" defTabSz="110013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2109788" indent="-458788" defTabSz="1100138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659063" indent="-457200" defTabSz="1100138"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31162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5734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40306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487863" indent="-457200" defTabSz="110013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2695" b="0" dirty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Abonnent = Nur </a:t>
            </a:r>
            <a:r>
              <a:rPr lang="de-DE" altLang="de-DE" sz="2695" b="0" dirty="0" smtClean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Leserechte und Kommentare</a:t>
            </a:r>
            <a:endParaRPr lang="de-DE" altLang="de-DE" sz="2695" b="0" dirty="0"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altLang="de-DE" sz="2695" b="0" dirty="0" smtClean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Mitglieder </a:t>
            </a:r>
            <a:r>
              <a:rPr lang="de-DE" altLang="de-DE" sz="2695" b="0" dirty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= Nur Beiträge und Events anlegen</a:t>
            </a:r>
          </a:p>
          <a:p>
            <a:r>
              <a:rPr lang="de-DE" altLang="de-DE" sz="2695" b="0" dirty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Autor = Nur eigene Inhalte &amp; Events verwalten</a:t>
            </a:r>
          </a:p>
          <a:p>
            <a:r>
              <a:rPr lang="de-DE" altLang="de-DE" sz="2695" b="0" dirty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Redakteur = </a:t>
            </a:r>
            <a:r>
              <a:rPr lang="de-DE" altLang="de-DE" sz="2695" b="0" dirty="0" smtClean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Alle Inhalte </a:t>
            </a:r>
            <a:r>
              <a:rPr lang="de-DE" altLang="de-DE" sz="2695" b="0" dirty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&amp; Events verwalten</a:t>
            </a:r>
          </a:p>
          <a:p>
            <a:r>
              <a:rPr lang="de-DE" altLang="de-DE" sz="2695" b="0" dirty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Vorstand = Inhalte, Events &amp; Benutzer verwalten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</p:spTree>
    <p:extLst>
      <p:ext uri="{BB962C8B-B14F-4D97-AF65-F5344CB8AC3E}">
        <p14:creationId xmlns:p14="http://schemas.microsoft.com/office/powerpoint/2010/main" val="322139483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Seiten verwalten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475934"/>
            <a:ext cx="12192000" cy="4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268" tIns="51135" rIns="102268" bIns="51135">
            <a:spAutoFit/>
          </a:bodyPr>
          <a:lstStyle>
            <a:lvl1pPr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0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0138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1000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1863" defTabSz="11001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90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162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34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0663" defTabSz="1100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44" dirty="0">
                <a:solidFill>
                  <a:schemeClr val="tx2"/>
                </a:solidFill>
                <a:latin typeface="+mn-lt"/>
              </a:rPr>
              <a:t>Workshop IG BCE Ortsgruppe Marburg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17600"/>
            <a:ext cx="7920000" cy="49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8497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271</Words>
  <Application>Microsoft Office PowerPoint</Application>
  <PresentationFormat>Breitbild</PresentationFormat>
  <Paragraphs>68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Tahoma</vt:lpstr>
      <vt:lpstr>Wingdings 3</vt:lpstr>
      <vt:lpstr>Ion</vt:lpstr>
      <vt:lpstr>3. Workshop IG BCE Ortsgruppe Marburg</vt:lpstr>
      <vt:lpstr>Teil 1: Benutzer, Seiten und Beiträge </vt:lpstr>
      <vt:lpstr>Benutzer registrieren</vt:lpstr>
      <vt:lpstr>Anmelden klicken  </vt:lpstr>
      <vt:lpstr>Mit eigenem Benutzer anmelden</vt:lpstr>
      <vt:lpstr>Startseite Dashboard</vt:lpstr>
      <vt:lpstr>Benutzer verwalten</vt:lpstr>
      <vt:lpstr>Benutzer-Rollen</vt:lpstr>
      <vt:lpstr>Seiten verwalten</vt:lpstr>
      <vt:lpstr>Neue Seite erstellen</vt:lpstr>
      <vt:lpstr>Seitenoptionen</vt:lpstr>
      <vt:lpstr>Beiträge einrichten</vt:lpstr>
      <vt:lpstr>Beitrag erstellen</vt:lpstr>
      <vt:lpstr>Neuer Beitrag erstellt</vt:lpstr>
      <vt:lpstr>Alle Beiträge</vt:lpstr>
      <vt:lpstr>PowerPoint-Präsentation</vt:lpstr>
      <vt:lpstr>Veranstaltungen verwalten</vt:lpstr>
      <vt:lpstr>Veranstaltung planen / erstellen</vt:lpstr>
      <vt:lpstr>Veranstaltung planen / erstellen</vt:lpstr>
      <vt:lpstr>Wiederkehrende Veranstaltungen</vt:lpstr>
      <vt:lpstr>Veranstaltungsorte</vt:lpstr>
      <vt:lpstr>Buchungen</vt:lpstr>
      <vt:lpstr>Ende Teil 2</vt:lpstr>
      <vt:lpstr>Vielen Dank für Eure  Aufmerksamkeit</vt:lpstr>
    </vt:vector>
  </TitlesOfParts>
  <Manager>Thomas Olczak</Manager>
  <Company>webattractive Kirchhain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IG BCE Ortsgruppe Marburg</dc:title>
  <dc:subject>Workshop zu Wordpress 4.1</dc:subject>
  <dc:creator>TO</dc:creator>
  <cp:lastModifiedBy>TO</cp:lastModifiedBy>
  <cp:revision>49</cp:revision>
  <dcterms:created xsi:type="dcterms:W3CDTF">2015-01-22T17:27:18Z</dcterms:created>
  <dcterms:modified xsi:type="dcterms:W3CDTF">2016-01-23T10:47:16Z</dcterms:modified>
</cp:coreProperties>
</file>